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notesViewPr>
    <p:cSldViewPr>
      <p:cViewPr varScale="1">
        <p:scale>
          <a:sx n="56" d="100"/>
          <a:sy n="56" d="100"/>
        </p:scale>
        <p:origin x="-288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C78617-0165-4865-8111-2E8A90C6E439}" type="doc">
      <dgm:prSet loTypeId="urn:microsoft.com/office/officeart/2005/8/layout/orgChart1" loCatId="hierarchy" qsTypeId="urn:microsoft.com/office/officeart/2005/8/quickstyle/simple4" qsCatId="simple" csTypeId="urn:microsoft.com/office/officeart/2005/8/colors/accent0_3" csCatId="mainScheme" phldr="1"/>
      <dgm:spPr/>
      <dgm:t>
        <a:bodyPr/>
        <a:lstStyle/>
        <a:p>
          <a:endParaRPr lang="el-GR"/>
        </a:p>
      </dgm:t>
    </dgm:pt>
    <dgm:pt modelId="{92086EFB-11B4-42FC-B69F-707F40C7A22E}">
      <dgm:prSet phldrT="[Κείμενο]"/>
      <dgm:spPr/>
      <dgm:t>
        <a:bodyPr/>
        <a:lstStyle/>
        <a:p>
          <a:r>
            <a:rPr lang="el-GR" dirty="0" smtClean="0"/>
            <a:t>ΒΑΡΥΤΗΤΑ</a:t>
          </a:r>
          <a:endParaRPr lang="el-GR" dirty="0"/>
        </a:p>
      </dgm:t>
    </dgm:pt>
    <dgm:pt modelId="{53EB6612-3D3C-427B-A085-39E6661CA100}" type="parTrans" cxnId="{6BEDFE34-D211-4573-B87C-B85EDC96A5AD}">
      <dgm:prSet/>
      <dgm:spPr/>
      <dgm:t>
        <a:bodyPr/>
        <a:lstStyle/>
        <a:p>
          <a:endParaRPr lang="el-GR"/>
        </a:p>
      </dgm:t>
    </dgm:pt>
    <dgm:pt modelId="{18835A5E-DC2A-4441-A638-D5D796AD5D02}" type="sibTrans" cxnId="{6BEDFE34-D211-4573-B87C-B85EDC96A5AD}">
      <dgm:prSet/>
      <dgm:spPr/>
      <dgm:t>
        <a:bodyPr/>
        <a:lstStyle/>
        <a:p>
          <a:endParaRPr lang="el-GR"/>
        </a:p>
      </dgm:t>
    </dgm:pt>
    <dgm:pt modelId="{0F04D996-6F6C-47B8-993F-B12E858BFB72}">
      <dgm:prSet phldrT="[Κείμενο]"/>
      <dgm:spPr/>
      <dgm:t>
        <a:bodyPr/>
        <a:lstStyle/>
        <a:p>
          <a:r>
            <a:rPr lang="el-GR" dirty="0" smtClean="0"/>
            <a:t>είναι η αιτία της ύπαρξης της γης, του ήλιου και των άλλων αστρικών σωμάτων.</a:t>
          </a:r>
          <a:endParaRPr lang="el-GR" dirty="0"/>
        </a:p>
      </dgm:t>
    </dgm:pt>
    <dgm:pt modelId="{D4523CD4-79C7-4BD2-AAB5-850A78144F35}" type="parTrans" cxnId="{398DD722-E9C0-4993-A367-16E5560FACF8}">
      <dgm:prSet/>
      <dgm:spPr/>
      <dgm:t>
        <a:bodyPr/>
        <a:lstStyle/>
        <a:p>
          <a:endParaRPr lang="el-GR"/>
        </a:p>
      </dgm:t>
    </dgm:pt>
    <dgm:pt modelId="{68DB23D8-036D-4511-AEB2-D72DCCB5729A}" type="sibTrans" cxnId="{398DD722-E9C0-4993-A367-16E5560FACF8}">
      <dgm:prSet/>
      <dgm:spPr/>
      <dgm:t>
        <a:bodyPr/>
        <a:lstStyle/>
        <a:p>
          <a:endParaRPr lang="el-GR"/>
        </a:p>
      </dgm:t>
    </dgm:pt>
    <dgm:pt modelId="{42A749EC-1ED7-4889-9681-D77A2796A5C9}">
      <dgm:prSet phldrT="[Κείμενο]"/>
      <dgm:spPr/>
      <dgm:t>
        <a:bodyPr/>
        <a:lstStyle/>
        <a:p>
          <a:r>
            <a:rPr lang="el-GR" dirty="0" smtClean="0"/>
            <a:t> η διαφορά στο ύψος μπορεί να χρησιμεύσει σαν πίεση σε ένα υγρό όταν μιλάμε για ένα υδραγωγείο ή για έναν ιατρικό ορό. </a:t>
          </a:r>
          <a:endParaRPr lang="el-GR" dirty="0"/>
        </a:p>
      </dgm:t>
    </dgm:pt>
    <dgm:pt modelId="{4B343826-7044-4C41-9F90-26007CF070A4}" type="parTrans" cxnId="{66E18FF9-E16F-4E88-887B-49881203C5C8}">
      <dgm:prSet/>
      <dgm:spPr/>
      <dgm:t>
        <a:bodyPr/>
        <a:lstStyle/>
        <a:p>
          <a:endParaRPr lang="el-GR"/>
        </a:p>
      </dgm:t>
    </dgm:pt>
    <dgm:pt modelId="{D378BC06-994A-4D7F-9832-48F9115F50A6}" type="sibTrans" cxnId="{66E18FF9-E16F-4E88-887B-49881203C5C8}">
      <dgm:prSet/>
      <dgm:spPr/>
      <dgm:t>
        <a:bodyPr/>
        <a:lstStyle/>
        <a:p>
          <a:endParaRPr lang="el-GR"/>
        </a:p>
      </dgm:t>
    </dgm:pt>
    <dgm:pt modelId="{22B8D3CD-E993-49E2-B2DB-322D720C2BF0}">
      <dgm:prSet phldrT="[Κείμενο]"/>
      <dgm:spPr/>
      <dgm:t>
        <a:bodyPr/>
        <a:lstStyle/>
        <a:p>
          <a:r>
            <a:rPr lang="el-GR" dirty="0" smtClean="0"/>
            <a:t>έχουμε τη δυνατότητα να παράγουμε ηλεκτρικό ρεύμα από τα υδροηλεκτρικά εργοστάσια.</a:t>
          </a:r>
          <a:endParaRPr lang="el-GR" dirty="0"/>
        </a:p>
      </dgm:t>
    </dgm:pt>
    <dgm:pt modelId="{25B75A20-00AD-4164-9D45-70E91C9F82E6}" type="parTrans" cxnId="{D044F827-2800-4E67-A94C-425B384A8B95}">
      <dgm:prSet/>
      <dgm:spPr/>
      <dgm:t>
        <a:bodyPr/>
        <a:lstStyle/>
        <a:p>
          <a:endParaRPr lang="el-GR"/>
        </a:p>
      </dgm:t>
    </dgm:pt>
    <dgm:pt modelId="{A2D71D2A-2627-4BB0-B013-AB1095948E99}" type="sibTrans" cxnId="{D044F827-2800-4E67-A94C-425B384A8B95}">
      <dgm:prSet/>
      <dgm:spPr/>
      <dgm:t>
        <a:bodyPr/>
        <a:lstStyle/>
        <a:p>
          <a:endParaRPr lang="el-GR"/>
        </a:p>
      </dgm:t>
    </dgm:pt>
    <dgm:pt modelId="{ABF530EB-C3A9-473A-B2D7-4FE383B53F44}">
      <dgm:prSet phldrT="[Κείμενο]"/>
      <dgm:spPr/>
      <dgm:t>
        <a:bodyPr/>
        <a:lstStyle/>
        <a:p>
          <a:r>
            <a:rPr lang="el-GR" dirty="0" smtClean="0"/>
            <a:t>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endParaRPr lang="el-GR" dirty="0"/>
        </a:p>
      </dgm:t>
    </dgm:pt>
    <dgm:pt modelId="{ACEF6F0B-6062-4C96-831C-66EB03DD21FC}" type="parTrans" cxnId="{09E1FFD4-B6C0-4E30-BC2B-1CDEC6A1E9AA}">
      <dgm:prSet/>
      <dgm:spPr/>
      <dgm:t>
        <a:bodyPr/>
        <a:lstStyle/>
        <a:p>
          <a:endParaRPr lang="el-GR"/>
        </a:p>
      </dgm:t>
    </dgm:pt>
    <dgm:pt modelId="{D66C7C9E-573E-4EE9-8AEA-8F8F629121ED}" type="sibTrans" cxnId="{09E1FFD4-B6C0-4E30-BC2B-1CDEC6A1E9AA}">
      <dgm:prSet/>
      <dgm:spPr/>
      <dgm:t>
        <a:bodyPr/>
        <a:lstStyle/>
        <a:p>
          <a:endParaRPr lang="el-GR"/>
        </a:p>
      </dgm:t>
    </dgm:pt>
    <dgm:pt modelId="{1341B39C-8A09-4B02-9549-D09337ED8267}" type="pres">
      <dgm:prSet presAssocID="{2BC78617-0165-4865-8111-2E8A90C6E439}" presName="hierChild1" presStyleCnt="0">
        <dgm:presLayoutVars>
          <dgm:orgChart val="1"/>
          <dgm:chPref val="1"/>
          <dgm:dir/>
          <dgm:animOne val="branch"/>
          <dgm:animLvl val="lvl"/>
          <dgm:resizeHandles/>
        </dgm:presLayoutVars>
      </dgm:prSet>
      <dgm:spPr/>
      <dgm:t>
        <a:bodyPr/>
        <a:lstStyle/>
        <a:p>
          <a:endParaRPr lang="el-GR"/>
        </a:p>
      </dgm:t>
    </dgm:pt>
    <dgm:pt modelId="{8AD425DD-7285-4909-A393-7FFA731B0674}" type="pres">
      <dgm:prSet presAssocID="{92086EFB-11B4-42FC-B69F-707F40C7A22E}" presName="hierRoot1" presStyleCnt="0">
        <dgm:presLayoutVars>
          <dgm:hierBranch val="init"/>
        </dgm:presLayoutVars>
      </dgm:prSet>
      <dgm:spPr/>
    </dgm:pt>
    <dgm:pt modelId="{9865FE02-A587-42B1-8BEE-805EDD8F5E57}" type="pres">
      <dgm:prSet presAssocID="{92086EFB-11B4-42FC-B69F-707F40C7A22E}" presName="rootComposite1" presStyleCnt="0"/>
      <dgm:spPr/>
    </dgm:pt>
    <dgm:pt modelId="{EA15FCD2-B28F-4967-9B9E-942FF7424568}" type="pres">
      <dgm:prSet presAssocID="{92086EFB-11B4-42FC-B69F-707F40C7A22E}" presName="rootText1" presStyleLbl="node0" presStyleIdx="0" presStyleCnt="1">
        <dgm:presLayoutVars>
          <dgm:chPref val="3"/>
        </dgm:presLayoutVars>
      </dgm:prSet>
      <dgm:spPr/>
      <dgm:t>
        <a:bodyPr/>
        <a:lstStyle/>
        <a:p>
          <a:endParaRPr lang="el-GR"/>
        </a:p>
      </dgm:t>
    </dgm:pt>
    <dgm:pt modelId="{0F65BD28-38D4-483D-B1B2-1104CAED07E5}" type="pres">
      <dgm:prSet presAssocID="{92086EFB-11B4-42FC-B69F-707F40C7A22E}" presName="rootConnector1" presStyleLbl="node1" presStyleIdx="0" presStyleCnt="0"/>
      <dgm:spPr/>
      <dgm:t>
        <a:bodyPr/>
        <a:lstStyle/>
        <a:p>
          <a:endParaRPr lang="el-GR"/>
        </a:p>
      </dgm:t>
    </dgm:pt>
    <dgm:pt modelId="{B957FAEB-7E2E-44E8-9D47-864F9C1FDA0A}" type="pres">
      <dgm:prSet presAssocID="{92086EFB-11B4-42FC-B69F-707F40C7A22E}" presName="hierChild2" presStyleCnt="0"/>
      <dgm:spPr/>
    </dgm:pt>
    <dgm:pt modelId="{78C895F3-EAD3-41D0-B9D8-C9B6C1494DED}" type="pres">
      <dgm:prSet presAssocID="{D4523CD4-79C7-4BD2-AAB5-850A78144F35}" presName="Name37" presStyleLbl="parChTrans1D2" presStyleIdx="0" presStyleCnt="4"/>
      <dgm:spPr/>
      <dgm:t>
        <a:bodyPr/>
        <a:lstStyle/>
        <a:p>
          <a:endParaRPr lang="el-GR"/>
        </a:p>
      </dgm:t>
    </dgm:pt>
    <dgm:pt modelId="{5BBCC030-C298-40DF-ADD9-0057A7DAB33F}" type="pres">
      <dgm:prSet presAssocID="{0F04D996-6F6C-47B8-993F-B12E858BFB72}" presName="hierRoot2" presStyleCnt="0">
        <dgm:presLayoutVars>
          <dgm:hierBranch val="init"/>
        </dgm:presLayoutVars>
      </dgm:prSet>
      <dgm:spPr/>
    </dgm:pt>
    <dgm:pt modelId="{C66EBB6C-5408-4B9C-8AE0-E00BA37DFD56}" type="pres">
      <dgm:prSet presAssocID="{0F04D996-6F6C-47B8-993F-B12E858BFB72}" presName="rootComposite" presStyleCnt="0"/>
      <dgm:spPr/>
    </dgm:pt>
    <dgm:pt modelId="{DE3CACE1-2BDD-4651-AB31-BFD7CBD6AD9A}" type="pres">
      <dgm:prSet presAssocID="{0F04D996-6F6C-47B8-993F-B12E858BFB72}" presName="rootText" presStyleLbl="node2" presStyleIdx="0" presStyleCnt="4" custScaleY="263059">
        <dgm:presLayoutVars>
          <dgm:chPref val="3"/>
        </dgm:presLayoutVars>
      </dgm:prSet>
      <dgm:spPr/>
      <dgm:t>
        <a:bodyPr/>
        <a:lstStyle/>
        <a:p>
          <a:endParaRPr lang="el-GR"/>
        </a:p>
      </dgm:t>
    </dgm:pt>
    <dgm:pt modelId="{BC094F92-EAF4-40AA-B0E9-C293D7724F0A}" type="pres">
      <dgm:prSet presAssocID="{0F04D996-6F6C-47B8-993F-B12E858BFB72}" presName="rootConnector" presStyleLbl="node2" presStyleIdx="0" presStyleCnt="4"/>
      <dgm:spPr/>
      <dgm:t>
        <a:bodyPr/>
        <a:lstStyle/>
        <a:p>
          <a:endParaRPr lang="el-GR"/>
        </a:p>
      </dgm:t>
    </dgm:pt>
    <dgm:pt modelId="{31CFF330-2331-4EB6-B8FC-830FED4A03FA}" type="pres">
      <dgm:prSet presAssocID="{0F04D996-6F6C-47B8-993F-B12E858BFB72}" presName="hierChild4" presStyleCnt="0"/>
      <dgm:spPr/>
    </dgm:pt>
    <dgm:pt modelId="{B5BCDDB6-1751-4A31-BDAF-F5A4D92080C3}" type="pres">
      <dgm:prSet presAssocID="{0F04D996-6F6C-47B8-993F-B12E858BFB72}" presName="hierChild5" presStyleCnt="0"/>
      <dgm:spPr/>
    </dgm:pt>
    <dgm:pt modelId="{4FAD9A4C-F371-45D0-8DE0-57ED92B2C5C5}" type="pres">
      <dgm:prSet presAssocID="{ACEF6F0B-6062-4C96-831C-66EB03DD21FC}" presName="Name37" presStyleLbl="parChTrans1D2" presStyleIdx="1" presStyleCnt="4"/>
      <dgm:spPr/>
      <dgm:t>
        <a:bodyPr/>
        <a:lstStyle/>
        <a:p>
          <a:endParaRPr lang="el-GR"/>
        </a:p>
      </dgm:t>
    </dgm:pt>
    <dgm:pt modelId="{8695163E-5A4A-4380-B12A-5F29072804E7}" type="pres">
      <dgm:prSet presAssocID="{ABF530EB-C3A9-473A-B2D7-4FE383B53F44}" presName="hierRoot2" presStyleCnt="0">
        <dgm:presLayoutVars>
          <dgm:hierBranch val="init"/>
        </dgm:presLayoutVars>
      </dgm:prSet>
      <dgm:spPr/>
    </dgm:pt>
    <dgm:pt modelId="{E521CBEA-9488-48AB-BBFB-0DFE7D3DE293}" type="pres">
      <dgm:prSet presAssocID="{ABF530EB-C3A9-473A-B2D7-4FE383B53F44}" presName="rootComposite" presStyleCnt="0"/>
      <dgm:spPr/>
    </dgm:pt>
    <dgm:pt modelId="{59E1A770-FFD3-4E7F-A223-9C0DB3EE3263}" type="pres">
      <dgm:prSet presAssocID="{ABF530EB-C3A9-473A-B2D7-4FE383B53F44}" presName="rootText" presStyleLbl="node2" presStyleIdx="1" presStyleCnt="4" custScaleY="312567">
        <dgm:presLayoutVars>
          <dgm:chPref val="3"/>
        </dgm:presLayoutVars>
      </dgm:prSet>
      <dgm:spPr/>
      <dgm:t>
        <a:bodyPr/>
        <a:lstStyle/>
        <a:p>
          <a:endParaRPr lang="el-GR"/>
        </a:p>
      </dgm:t>
    </dgm:pt>
    <dgm:pt modelId="{565064F4-BA8E-4204-BE77-36B61DF88084}" type="pres">
      <dgm:prSet presAssocID="{ABF530EB-C3A9-473A-B2D7-4FE383B53F44}" presName="rootConnector" presStyleLbl="node2" presStyleIdx="1" presStyleCnt="4"/>
      <dgm:spPr/>
      <dgm:t>
        <a:bodyPr/>
        <a:lstStyle/>
        <a:p>
          <a:endParaRPr lang="el-GR"/>
        </a:p>
      </dgm:t>
    </dgm:pt>
    <dgm:pt modelId="{CE1EE074-F38E-40D2-836F-89440DB0D23C}" type="pres">
      <dgm:prSet presAssocID="{ABF530EB-C3A9-473A-B2D7-4FE383B53F44}" presName="hierChild4" presStyleCnt="0"/>
      <dgm:spPr/>
    </dgm:pt>
    <dgm:pt modelId="{BE2DB155-E141-4B75-B56E-89D512D57804}" type="pres">
      <dgm:prSet presAssocID="{ABF530EB-C3A9-473A-B2D7-4FE383B53F44}" presName="hierChild5" presStyleCnt="0"/>
      <dgm:spPr/>
    </dgm:pt>
    <dgm:pt modelId="{66F848A5-836D-44A6-83EE-BF6E99BF6B09}" type="pres">
      <dgm:prSet presAssocID="{4B343826-7044-4C41-9F90-26007CF070A4}" presName="Name37" presStyleLbl="parChTrans1D2" presStyleIdx="2" presStyleCnt="4"/>
      <dgm:spPr/>
      <dgm:t>
        <a:bodyPr/>
        <a:lstStyle/>
        <a:p>
          <a:endParaRPr lang="el-GR"/>
        </a:p>
      </dgm:t>
    </dgm:pt>
    <dgm:pt modelId="{25EF42C1-6169-4F87-9D7D-566E9F34D437}" type="pres">
      <dgm:prSet presAssocID="{42A749EC-1ED7-4889-9681-D77A2796A5C9}" presName="hierRoot2" presStyleCnt="0">
        <dgm:presLayoutVars>
          <dgm:hierBranch val="init"/>
        </dgm:presLayoutVars>
      </dgm:prSet>
      <dgm:spPr/>
    </dgm:pt>
    <dgm:pt modelId="{C65A826D-F784-434F-B560-74908BBB7311}" type="pres">
      <dgm:prSet presAssocID="{42A749EC-1ED7-4889-9681-D77A2796A5C9}" presName="rootComposite" presStyleCnt="0"/>
      <dgm:spPr/>
    </dgm:pt>
    <dgm:pt modelId="{D40EA846-984F-493E-BD68-63B200368C1B}" type="pres">
      <dgm:prSet presAssocID="{42A749EC-1ED7-4889-9681-D77A2796A5C9}" presName="rootText" presStyleLbl="node2" presStyleIdx="2" presStyleCnt="4" custScaleY="229773">
        <dgm:presLayoutVars>
          <dgm:chPref val="3"/>
        </dgm:presLayoutVars>
      </dgm:prSet>
      <dgm:spPr/>
      <dgm:t>
        <a:bodyPr/>
        <a:lstStyle/>
        <a:p>
          <a:endParaRPr lang="el-GR"/>
        </a:p>
      </dgm:t>
    </dgm:pt>
    <dgm:pt modelId="{628929D2-923A-4C76-9FAC-09B7E7543758}" type="pres">
      <dgm:prSet presAssocID="{42A749EC-1ED7-4889-9681-D77A2796A5C9}" presName="rootConnector" presStyleLbl="node2" presStyleIdx="2" presStyleCnt="4"/>
      <dgm:spPr/>
      <dgm:t>
        <a:bodyPr/>
        <a:lstStyle/>
        <a:p>
          <a:endParaRPr lang="el-GR"/>
        </a:p>
      </dgm:t>
    </dgm:pt>
    <dgm:pt modelId="{C6ABCB1F-3411-4E8F-8BEB-0912118C0088}" type="pres">
      <dgm:prSet presAssocID="{42A749EC-1ED7-4889-9681-D77A2796A5C9}" presName="hierChild4" presStyleCnt="0"/>
      <dgm:spPr/>
    </dgm:pt>
    <dgm:pt modelId="{6547ACED-AF17-446C-BA37-FBA1C6FFFA3C}" type="pres">
      <dgm:prSet presAssocID="{42A749EC-1ED7-4889-9681-D77A2796A5C9}" presName="hierChild5" presStyleCnt="0"/>
      <dgm:spPr/>
    </dgm:pt>
    <dgm:pt modelId="{876585CC-3D79-45B0-B808-85BFA1DD975F}" type="pres">
      <dgm:prSet presAssocID="{25B75A20-00AD-4164-9D45-70E91C9F82E6}" presName="Name37" presStyleLbl="parChTrans1D2" presStyleIdx="3" presStyleCnt="4"/>
      <dgm:spPr/>
      <dgm:t>
        <a:bodyPr/>
        <a:lstStyle/>
        <a:p>
          <a:endParaRPr lang="el-GR"/>
        </a:p>
      </dgm:t>
    </dgm:pt>
    <dgm:pt modelId="{0C137FAD-CE1B-4467-8A45-6488446DCD10}" type="pres">
      <dgm:prSet presAssocID="{22B8D3CD-E993-49E2-B2DB-322D720C2BF0}" presName="hierRoot2" presStyleCnt="0">
        <dgm:presLayoutVars>
          <dgm:hierBranch val="init"/>
        </dgm:presLayoutVars>
      </dgm:prSet>
      <dgm:spPr/>
    </dgm:pt>
    <dgm:pt modelId="{D9EBE2E6-C244-4822-9965-9DABD9658EBB}" type="pres">
      <dgm:prSet presAssocID="{22B8D3CD-E993-49E2-B2DB-322D720C2BF0}" presName="rootComposite" presStyleCnt="0"/>
      <dgm:spPr/>
    </dgm:pt>
    <dgm:pt modelId="{9EEE9680-35B4-4595-AC0C-53BD347E55D7}" type="pres">
      <dgm:prSet presAssocID="{22B8D3CD-E993-49E2-B2DB-322D720C2BF0}" presName="rootText" presStyleLbl="node2" presStyleIdx="3" presStyleCnt="4" custScaleY="247681">
        <dgm:presLayoutVars>
          <dgm:chPref val="3"/>
        </dgm:presLayoutVars>
      </dgm:prSet>
      <dgm:spPr/>
      <dgm:t>
        <a:bodyPr/>
        <a:lstStyle/>
        <a:p>
          <a:endParaRPr lang="el-GR"/>
        </a:p>
      </dgm:t>
    </dgm:pt>
    <dgm:pt modelId="{0F98CF29-E8A0-471A-B89C-78266F8C004F}" type="pres">
      <dgm:prSet presAssocID="{22B8D3CD-E993-49E2-B2DB-322D720C2BF0}" presName="rootConnector" presStyleLbl="node2" presStyleIdx="3" presStyleCnt="4"/>
      <dgm:spPr/>
      <dgm:t>
        <a:bodyPr/>
        <a:lstStyle/>
        <a:p>
          <a:endParaRPr lang="el-GR"/>
        </a:p>
      </dgm:t>
    </dgm:pt>
    <dgm:pt modelId="{7C9EDE36-ADCA-4C33-A6C0-111909AD57AF}" type="pres">
      <dgm:prSet presAssocID="{22B8D3CD-E993-49E2-B2DB-322D720C2BF0}" presName="hierChild4" presStyleCnt="0"/>
      <dgm:spPr/>
    </dgm:pt>
    <dgm:pt modelId="{57811202-2998-4891-AFBB-857311F53BCB}" type="pres">
      <dgm:prSet presAssocID="{22B8D3CD-E993-49E2-B2DB-322D720C2BF0}" presName="hierChild5" presStyleCnt="0"/>
      <dgm:spPr/>
    </dgm:pt>
    <dgm:pt modelId="{FDF923EF-09FB-489C-BBB2-441C307B95B8}" type="pres">
      <dgm:prSet presAssocID="{92086EFB-11B4-42FC-B69F-707F40C7A22E}" presName="hierChild3" presStyleCnt="0"/>
      <dgm:spPr/>
    </dgm:pt>
  </dgm:ptLst>
  <dgm:cxnLst>
    <dgm:cxn modelId="{C8E70A8B-AB78-4ECB-A521-7688ACCE8AD6}" type="presOf" srcId="{0F04D996-6F6C-47B8-993F-B12E858BFB72}" destId="{BC094F92-EAF4-40AA-B0E9-C293D7724F0A}" srcOrd="1" destOrd="0" presId="urn:microsoft.com/office/officeart/2005/8/layout/orgChart1"/>
    <dgm:cxn modelId="{3663FA6B-E0EE-42E4-B4FB-DC14041A71B5}" type="presOf" srcId="{2BC78617-0165-4865-8111-2E8A90C6E439}" destId="{1341B39C-8A09-4B02-9549-D09337ED8267}" srcOrd="0" destOrd="0" presId="urn:microsoft.com/office/officeart/2005/8/layout/orgChart1"/>
    <dgm:cxn modelId="{398DD722-E9C0-4993-A367-16E5560FACF8}" srcId="{92086EFB-11B4-42FC-B69F-707F40C7A22E}" destId="{0F04D996-6F6C-47B8-993F-B12E858BFB72}" srcOrd="0" destOrd="0" parTransId="{D4523CD4-79C7-4BD2-AAB5-850A78144F35}" sibTransId="{68DB23D8-036D-4511-AEB2-D72DCCB5729A}"/>
    <dgm:cxn modelId="{09E1FFD4-B6C0-4E30-BC2B-1CDEC6A1E9AA}" srcId="{92086EFB-11B4-42FC-B69F-707F40C7A22E}" destId="{ABF530EB-C3A9-473A-B2D7-4FE383B53F44}" srcOrd="1" destOrd="0" parTransId="{ACEF6F0B-6062-4C96-831C-66EB03DD21FC}" sibTransId="{D66C7C9E-573E-4EE9-8AEA-8F8F629121ED}"/>
    <dgm:cxn modelId="{05DB7702-37CA-41EE-991B-12B44E150F0B}" type="presOf" srcId="{25B75A20-00AD-4164-9D45-70E91C9F82E6}" destId="{876585CC-3D79-45B0-B808-85BFA1DD975F}" srcOrd="0" destOrd="0" presId="urn:microsoft.com/office/officeart/2005/8/layout/orgChart1"/>
    <dgm:cxn modelId="{B4AEC156-3785-40AE-924D-1366CAD8E454}" type="presOf" srcId="{ACEF6F0B-6062-4C96-831C-66EB03DD21FC}" destId="{4FAD9A4C-F371-45D0-8DE0-57ED92B2C5C5}" srcOrd="0" destOrd="0" presId="urn:microsoft.com/office/officeart/2005/8/layout/orgChart1"/>
    <dgm:cxn modelId="{D044F827-2800-4E67-A94C-425B384A8B95}" srcId="{92086EFB-11B4-42FC-B69F-707F40C7A22E}" destId="{22B8D3CD-E993-49E2-B2DB-322D720C2BF0}" srcOrd="3" destOrd="0" parTransId="{25B75A20-00AD-4164-9D45-70E91C9F82E6}" sibTransId="{A2D71D2A-2627-4BB0-B013-AB1095948E99}"/>
    <dgm:cxn modelId="{9B16D311-62B3-4574-BC01-145D8E32120C}" type="presOf" srcId="{D4523CD4-79C7-4BD2-AAB5-850A78144F35}" destId="{78C895F3-EAD3-41D0-B9D8-C9B6C1494DED}" srcOrd="0" destOrd="0" presId="urn:microsoft.com/office/officeart/2005/8/layout/orgChart1"/>
    <dgm:cxn modelId="{8884ECD4-651B-4704-97BF-C2F589431742}" type="presOf" srcId="{ABF530EB-C3A9-473A-B2D7-4FE383B53F44}" destId="{565064F4-BA8E-4204-BE77-36B61DF88084}" srcOrd="1" destOrd="0" presId="urn:microsoft.com/office/officeart/2005/8/layout/orgChart1"/>
    <dgm:cxn modelId="{AA99CF8D-3A05-45F1-8B76-E01F9437AB44}" type="presOf" srcId="{22B8D3CD-E993-49E2-B2DB-322D720C2BF0}" destId="{9EEE9680-35B4-4595-AC0C-53BD347E55D7}" srcOrd="0" destOrd="0" presId="urn:microsoft.com/office/officeart/2005/8/layout/orgChart1"/>
    <dgm:cxn modelId="{D77E1358-61D7-45A4-A2BA-E55F4DF75AF4}" type="presOf" srcId="{4B343826-7044-4C41-9F90-26007CF070A4}" destId="{66F848A5-836D-44A6-83EE-BF6E99BF6B09}" srcOrd="0" destOrd="0" presId="urn:microsoft.com/office/officeart/2005/8/layout/orgChart1"/>
    <dgm:cxn modelId="{B69E2C32-2614-40DE-80D1-F6E42DC3F176}" type="presOf" srcId="{42A749EC-1ED7-4889-9681-D77A2796A5C9}" destId="{628929D2-923A-4C76-9FAC-09B7E7543758}" srcOrd="1" destOrd="0" presId="urn:microsoft.com/office/officeart/2005/8/layout/orgChart1"/>
    <dgm:cxn modelId="{4B5804EB-FC6B-4AC5-B9C6-94B85FCADBB8}" type="presOf" srcId="{22B8D3CD-E993-49E2-B2DB-322D720C2BF0}" destId="{0F98CF29-E8A0-471A-B89C-78266F8C004F}" srcOrd="1" destOrd="0" presId="urn:microsoft.com/office/officeart/2005/8/layout/orgChart1"/>
    <dgm:cxn modelId="{009BB6D5-8B17-4FD2-B5F4-6C17AF12BCF9}" type="presOf" srcId="{92086EFB-11B4-42FC-B69F-707F40C7A22E}" destId="{0F65BD28-38D4-483D-B1B2-1104CAED07E5}" srcOrd="1" destOrd="0" presId="urn:microsoft.com/office/officeart/2005/8/layout/orgChart1"/>
    <dgm:cxn modelId="{5E8EFB8F-53A9-4583-8526-8F7894A41C91}" type="presOf" srcId="{0F04D996-6F6C-47B8-993F-B12E858BFB72}" destId="{DE3CACE1-2BDD-4651-AB31-BFD7CBD6AD9A}" srcOrd="0" destOrd="0" presId="urn:microsoft.com/office/officeart/2005/8/layout/orgChart1"/>
    <dgm:cxn modelId="{331ED398-A93C-4B4B-A3BB-58A4B0EA17D0}" type="presOf" srcId="{42A749EC-1ED7-4889-9681-D77A2796A5C9}" destId="{D40EA846-984F-493E-BD68-63B200368C1B}" srcOrd="0" destOrd="0" presId="urn:microsoft.com/office/officeart/2005/8/layout/orgChart1"/>
    <dgm:cxn modelId="{AC6D6FB7-D93D-4367-9DBC-7BFBCA4BFBEF}" type="presOf" srcId="{ABF530EB-C3A9-473A-B2D7-4FE383B53F44}" destId="{59E1A770-FFD3-4E7F-A223-9C0DB3EE3263}" srcOrd="0" destOrd="0" presId="urn:microsoft.com/office/officeart/2005/8/layout/orgChart1"/>
    <dgm:cxn modelId="{66E18FF9-E16F-4E88-887B-49881203C5C8}" srcId="{92086EFB-11B4-42FC-B69F-707F40C7A22E}" destId="{42A749EC-1ED7-4889-9681-D77A2796A5C9}" srcOrd="2" destOrd="0" parTransId="{4B343826-7044-4C41-9F90-26007CF070A4}" sibTransId="{D378BC06-994A-4D7F-9832-48F9115F50A6}"/>
    <dgm:cxn modelId="{637F40D4-FF01-47D9-8787-68FAB873E8E2}" type="presOf" srcId="{92086EFB-11B4-42FC-B69F-707F40C7A22E}" destId="{EA15FCD2-B28F-4967-9B9E-942FF7424568}" srcOrd="0" destOrd="0" presId="urn:microsoft.com/office/officeart/2005/8/layout/orgChart1"/>
    <dgm:cxn modelId="{6BEDFE34-D211-4573-B87C-B85EDC96A5AD}" srcId="{2BC78617-0165-4865-8111-2E8A90C6E439}" destId="{92086EFB-11B4-42FC-B69F-707F40C7A22E}" srcOrd="0" destOrd="0" parTransId="{53EB6612-3D3C-427B-A085-39E6661CA100}" sibTransId="{18835A5E-DC2A-4441-A638-D5D796AD5D02}"/>
    <dgm:cxn modelId="{2FB56168-5BB9-4AEF-BFF1-F9F361A34215}" type="presParOf" srcId="{1341B39C-8A09-4B02-9549-D09337ED8267}" destId="{8AD425DD-7285-4909-A393-7FFA731B0674}" srcOrd="0" destOrd="0" presId="urn:microsoft.com/office/officeart/2005/8/layout/orgChart1"/>
    <dgm:cxn modelId="{B1EE7FAD-A375-4B74-A642-12E01DBAD223}" type="presParOf" srcId="{8AD425DD-7285-4909-A393-7FFA731B0674}" destId="{9865FE02-A587-42B1-8BEE-805EDD8F5E57}" srcOrd="0" destOrd="0" presId="urn:microsoft.com/office/officeart/2005/8/layout/orgChart1"/>
    <dgm:cxn modelId="{C2391130-9C7D-442A-B0D0-DFF3DB0BC04D}" type="presParOf" srcId="{9865FE02-A587-42B1-8BEE-805EDD8F5E57}" destId="{EA15FCD2-B28F-4967-9B9E-942FF7424568}" srcOrd="0" destOrd="0" presId="urn:microsoft.com/office/officeart/2005/8/layout/orgChart1"/>
    <dgm:cxn modelId="{1C2A1547-6BE1-4D6A-859F-E23DC26B6399}" type="presParOf" srcId="{9865FE02-A587-42B1-8BEE-805EDD8F5E57}" destId="{0F65BD28-38D4-483D-B1B2-1104CAED07E5}" srcOrd="1" destOrd="0" presId="urn:microsoft.com/office/officeart/2005/8/layout/orgChart1"/>
    <dgm:cxn modelId="{F7835FEF-B00A-49DC-ADF3-DE0AC5E278A8}" type="presParOf" srcId="{8AD425DD-7285-4909-A393-7FFA731B0674}" destId="{B957FAEB-7E2E-44E8-9D47-864F9C1FDA0A}" srcOrd="1" destOrd="0" presId="urn:microsoft.com/office/officeart/2005/8/layout/orgChart1"/>
    <dgm:cxn modelId="{FB49B409-1AC1-4CAC-B04D-04D0410E5C46}" type="presParOf" srcId="{B957FAEB-7E2E-44E8-9D47-864F9C1FDA0A}" destId="{78C895F3-EAD3-41D0-B9D8-C9B6C1494DED}" srcOrd="0" destOrd="0" presId="urn:microsoft.com/office/officeart/2005/8/layout/orgChart1"/>
    <dgm:cxn modelId="{F528451B-2F6D-4E68-A0AF-215BA0FA19C2}" type="presParOf" srcId="{B957FAEB-7E2E-44E8-9D47-864F9C1FDA0A}" destId="{5BBCC030-C298-40DF-ADD9-0057A7DAB33F}" srcOrd="1" destOrd="0" presId="urn:microsoft.com/office/officeart/2005/8/layout/orgChart1"/>
    <dgm:cxn modelId="{662E7105-855A-421D-91B9-34FF29113E33}" type="presParOf" srcId="{5BBCC030-C298-40DF-ADD9-0057A7DAB33F}" destId="{C66EBB6C-5408-4B9C-8AE0-E00BA37DFD56}" srcOrd="0" destOrd="0" presId="urn:microsoft.com/office/officeart/2005/8/layout/orgChart1"/>
    <dgm:cxn modelId="{68CBDB8A-0CE5-4AFA-8BF8-10DB3B5E1556}" type="presParOf" srcId="{C66EBB6C-5408-4B9C-8AE0-E00BA37DFD56}" destId="{DE3CACE1-2BDD-4651-AB31-BFD7CBD6AD9A}" srcOrd="0" destOrd="0" presId="urn:microsoft.com/office/officeart/2005/8/layout/orgChart1"/>
    <dgm:cxn modelId="{F224C607-A6DF-44F1-9C30-80710F8089FD}" type="presParOf" srcId="{C66EBB6C-5408-4B9C-8AE0-E00BA37DFD56}" destId="{BC094F92-EAF4-40AA-B0E9-C293D7724F0A}" srcOrd="1" destOrd="0" presId="urn:microsoft.com/office/officeart/2005/8/layout/orgChart1"/>
    <dgm:cxn modelId="{DDAEF980-1412-46A7-8232-EFC3F23B3163}" type="presParOf" srcId="{5BBCC030-C298-40DF-ADD9-0057A7DAB33F}" destId="{31CFF330-2331-4EB6-B8FC-830FED4A03FA}" srcOrd="1" destOrd="0" presId="urn:microsoft.com/office/officeart/2005/8/layout/orgChart1"/>
    <dgm:cxn modelId="{C0740BB0-0D62-4DD6-9AA6-BE0FF6F7A2DD}" type="presParOf" srcId="{5BBCC030-C298-40DF-ADD9-0057A7DAB33F}" destId="{B5BCDDB6-1751-4A31-BDAF-F5A4D92080C3}" srcOrd="2" destOrd="0" presId="urn:microsoft.com/office/officeart/2005/8/layout/orgChart1"/>
    <dgm:cxn modelId="{5DDCEDB7-B647-4E4A-8AB2-AED858D2D073}" type="presParOf" srcId="{B957FAEB-7E2E-44E8-9D47-864F9C1FDA0A}" destId="{4FAD9A4C-F371-45D0-8DE0-57ED92B2C5C5}" srcOrd="2" destOrd="0" presId="urn:microsoft.com/office/officeart/2005/8/layout/orgChart1"/>
    <dgm:cxn modelId="{CD2D92FF-FFCE-4E77-BED2-78592BC1B9CE}" type="presParOf" srcId="{B957FAEB-7E2E-44E8-9D47-864F9C1FDA0A}" destId="{8695163E-5A4A-4380-B12A-5F29072804E7}" srcOrd="3" destOrd="0" presId="urn:microsoft.com/office/officeart/2005/8/layout/orgChart1"/>
    <dgm:cxn modelId="{9BEAD827-FA6E-4434-ADBB-8557C6DF2936}" type="presParOf" srcId="{8695163E-5A4A-4380-B12A-5F29072804E7}" destId="{E521CBEA-9488-48AB-BBFB-0DFE7D3DE293}" srcOrd="0" destOrd="0" presId="urn:microsoft.com/office/officeart/2005/8/layout/orgChart1"/>
    <dgm:cxn modelId="{79C7396F-6CEA-4565-875E-1D976C5A824C}" type="presParOf" srcId="{E521CBEA-9488-48AB-BBFB-0DFE7D3DE293}" destId="{59E1A770-FFD3-4E7F-A223-9C0DB3EE3263}" srcOrd="0" destOrd="0" presId="urn:microsoft.com/office/officeart/2005/8/layout/orgChart1"/>
    <dgm:cxn modelId="{5BBDD7B9-3D3C-4888-9E17-5FA4EA537EB9}" type="presParOf" srcId="{E521CBEA-9488-48AB-BBFB-0DFE7D3DE293}" destId="{565064F4-BA8E-4204-BE77-36B61DF88084}" srcOrd="1" destOrd="0" presId="urn:microsoft.com/office/officeart/2005/8/layout/orgChart1"/>
    <dgm:cxn modelId="{4F828ED3-D705-43AC-947A-52DDAA703220}" type="presParOf" srcId="{8695163E-5A4A-4380-B12A-5F29072804E7}" destId="{CE1EE074-F38E-40D2-836F-89440DB0D23C}" srcOrd="1" destOrd="0" presId="urn:microsoft.com/office/officeart/2005/8/layout/orgChart1"/>
    <dgm:cxn modelId="{3F1F24CD-F2B7-4679-AA3E-D0DE502EBB81}" type="presParOf" srcId="{8695163E-5A4A-4380-B12A-5F29072804E7}" destId="{BE2DB155-E141-4B75-B56E-89D512D57804}" srcOrd="2" destOrd="0" presId="urn:microsoft.com/office/officeart/2005/8/layout/orgChart1"/>
    <dgm:cxn modelId="{6FC21E2B-4EE7-403F-AFA3-A286DF771600}" type="presParOf" srcId="{B957FAEB-7E2E-44E8-9D47-864F9C1FDA0A}" destId="{66F848A5-836D-44A6-83EE-BF6E99BF6B09}" srcOrd="4" destOrd="0" presId="urn:microsoft.com/office/officeart/2005/8/layout/orgChart1"/>
    <dgm:cxn modelId="{6CA4670D-69AB-4E0B-9F96-8E910B441437}" type="presParOf" srcId="{B957FAEB-7E2E-44E8-9D47-864F9C1FDA0A}" destId="{25EF42C1-6169-4F87-9D7D-566E9F34D437}" srcOrd="5" destOrd="0" presId="urn:microsoft.com/office/officeart/2005/8/layout/orgChart1"/>
    <dgm:cxn modelId="{1087805D-5E18-4FDD-A59A-A0C3C0622A38}" type="presParOf" srcId="{25EF42C1-6169-4F87-9D7D-566E9F34D437}" destId="{C65A826D-F784-434F-B560-74908BBB7311}" srcOrd="0" destOrd="0" presId="urn:microsoft.com/office/officeart/2005/8/layout/orgChart1"/>
    <dgm:cxn modelId="{37DAB303-7D74-46C9-BE78-69F90E3660AD}" type="presParOf" srcId="{C65A826D-F784-434F-B560-74908BBB7311}" destId="{D40EA846-984F-493E-BD68-63B200368C1B}" srcOrd="0" destOrd="0" presId="urn:microsoft.com/office/officeart/2005/8/layout/orgChart1"/>
    <dgm:cxn modelId="{9B01AE5D-1626-4A95-AF4C-CC72304F23E3}" type="presParOf" srcId="{C65A826D-F784-434F-B560-74908BBB7311}" destId="{628929D2-923A-4C76-9FAC-09B7E7543758}" srcOrd="1" destOrd="0" presId="urn:microsoft.com/office/officeart/2005/8/layout/orgChart1"/>
    <dgm:cxn modelId="{21257F63-E93E-4169-A9F5-CE2B497786FD}" type="presParOf" srcId="{25EF42C1-6169-4F87-9D7D-566E9F34D437}" destId="{C6ABCB1F-3411-4E8F-8BEB-0912118C0088}" srcOrd="1" destOrd="0" presId="urn:microsoft.com/office/officeart/2005/8/layout/orgChart1"/>
    <dgm:cxn modelId="{F0A0DFA9-3E3E-49D3-B97C-88EDB2189244}" type="presParOf" srcId="{25EF42C1-6169-4F87-9D7D-566E9F34D437}" destId="{6547ACED-AF17-446C-BA37-FBA1C6FFFA3C}" srcOrd="2" destOrd="0" presId="urn:microsoft.com/office/officeart/2005/8/layout/orgChart1"/>
    <dgm:cxn modelId="{44D72CD5-8165-4D6A-80BF-4B201EF802D8}" type="presParOf" srcId="{B957FAEB-7E2E-44E8-9D47-864F9C1FDA0A}" destId="{876585CC-3D79-45B0-B808-85BFA1DD975F}" srcOrd="6" destOrd="0" presId="urn:microsoft.com/office/officeart/2005/8/layout/orgChart1"/>
    <dgm:cxn modelId="{9389DB7D-6760-4C33-8D97-D71D277C640E}" type="presParOf" srcId="{B957FAEB-7E2E-44E8-9D47-864F9C1FDA0A}" destId="{0C137FAD-CE1B-4467-8A45-6488446DCD10}" srcOrd="7" destOrd="0" presId="urn:microsoft.com/office/officeart/2005/8/layout/orgChart1"/>
    <dgm:cxn modelId="{CEAD0DC3-A2C3-4550-BADA-3CB81347BCC7}" type="presParOf" srcId="{0C137FAD-CE1B-4467-8A45-6488446DCD10}" destId="{D9EBE2E6-C244-4822-9965-9DABD9658EBB}" srcOrd="0" destOrd="0" presId="urn:microsoft.com/office/officeart/2005/8/layout/orgChart1"/>
    <dgm:cxn modelId="{64A2660A-7623-415B-9E50-4D1D5DE7BDDA}" type="presParOf" srcId="{D9EBE2E6-C244-4822-9965-9DABD9658EBB}" destId="{9EEE9680-35B4-4595-AC0C-53BD347E55D7}" srcOrd="0" destOrd="0" presId="urn:microsoft.com/office/officeart/2005/8/layout/orgChart1"/>
    <dgm:cxn modelId="{10F8D57A-17A4-494A-BBF6-A1DF842D0052}" type="presParOf" srcId="{D9EBE2E6-C244-4822-9965-9DABD9658EBB}" destId="{0F98CF29-E8A0-471A-B89C-78266F8C004F}" srcOrd="1" destOrd="0" presId="urn:microsoft.com/office/officeart/2005/8/layout/orgChart1"/>
    <dgm:cxn modelId="{6C8C7259-2CDB-4665-B9B4-6A66E8CAC143}" type="presParOf" srcId="{0C137FAD-CE1B-4467-8A45-6488446DCD10}" destId="{7C9EDE36-ADCA-4C33-A6C0-111909AD57AF}" srcOrd="1" destOrd="0" presId="urn:microsoft.com/office/officeart/2005/8/layout/orgChart1"/>
    <dgm:cxn modelId="{C764192B-B7B1-448D-861D-26E835571372}" type="presParOf" srcId="{0C137FAD-CE1B-4467-8A45-6488446DCD10}" destId="{57811202-2998-4891-AFBB-857311F53BCB}" srcOrd="2" destOrd="0" presId="urn:microsoft.com/office/officeart/2005/8/layout/orgChart1"/>
    <dgm:cxn modelId="{49FEE533-4189-4578-B1BB-D18D8AEF493E}" type="presParOf" srcId="{8AD425DD-7285-4909-A393-7FFA731B0674}" destId="{FDF923EF-09FB-489C-BBB2-441C307B95B8}"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6585CC-3D79-45B0-B808-85BFA1DD975F}">
      <dsp:nvSpPr>
        <dsp:cNvPr id="0" name=""/>
        <dsp:cNvSpPr/>
      </dsp:nvSpPr>
      <dsp:spPr>
        <a:xfrm>
          <a:off x="4114800" y="1132950"/>
          <a:ext cx="3222736" cy="372878"/>
        </a:xfrm>
        <a:custGeom>
          <a:avLst/>
          <a:gdLst/>
          <a:ahLst/>
          <a:cxnLst/>
          <a:rect l="0" t="0" r="0" b="0"/>
          <a:pathLst>
            <a:path>
              <a:moveTo>
                <a:pt x="0" y="0"/>
              </a:moveTo>
              <a:lnTo>
                <a:pt x="0" y="186439"/>
              </a:lnTo>
              <a:lnTo>
                <a:pt x="3222736" y="186439"/>
              </a:lnTo>
              <a:lnTo>
                <a:pt x="3222736" y="372878"/>
              </a:lnTo>
            </a:path>
          </a:pathLst>
        </a:custGeom>
        <a:noFill/>
        <a:ln w="9525" cap="flat" cmpd="sng" algn="ctr">
          <a:solidFill>
            <a:schemeClr val="dk2">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6F848A5-836D-44A6-83EE-BF6E99BF6B09}">
      <dsp:nvSpPr>
        <dsp:cNvPr id="0" name=""/>
        <dsp:cNvSpPr/>
      </dsp:nvSpPr>
      <dsp:spPr>
        <a:xfrm>
          <a:off x="4114800" y="1132950"/>
          <a:ext cx="1074245" cy="372878"/>
        </a:xfrm>
        <a:custGeom>
          <a:avLst/>
          <a:gdLst/>
          <a:ahLst/>
          <a:cxnLst/>
          <a:rect l="0" t="0" r="0" b="0"/>
          <a:pathLst>
            <a:path>
              <a:moveTo>
                <a:pt x="0" y="0"/>
              </a:moveTo>
              <a:lnTo>
                <a:pt x="0" y="186439"/>
              </a:lnTo>
              <a:lnTo>
                <a:pt x="1074245" y="186439"/>
              </a:lnTo>
              <a:lnTo>
                <a:pt x="1074245" y="372878"/>
              </a:lnTo>
            </a:path>
          </a:pathLst>
        </a:custGeom>
        <a:noFill/>
        <a:ln w="9525" cap="flat" cmpd="sng" algn="ctr">
          <a:solidFill>
            <a:schemeClr val="dk2">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FAD9A4C-F371-45D0-8DE0-57ED92B2C5C5}">
      <dsp:nvSpPr>
        <dsp:cNvPr id="0" name=""/>
        <dsp:cNvSpPr/>
      </dsp:nvSpPr>
      <dsp:spPr>
        <a:xfrm>
          <a:off x="3040554" y="1132950"/>
          <a:ext cx="1074245" cy="372878"/>
        </a:xfrm>
        <a:custGeom>
          <a:avLst/>
          <a:gdLst/>
          <a:ahLst/>
          <a:cxnLst/>
          <a:rect l="0" t="0" r="0" b="0"/>
          <a:pathLst>
            <a:path>
              <a:moveTo>
                <a:pt x="1074245" y="0"/>
              </a:moveTo>
              <a:lnTo>
                <a:pt x="1074245" y="186439"/>
              </a:lnTo>
              <a:lnTo>
                <a:pt x="0" y="186439"/>
              </a:lnTo>
              <a:lnTo>
                <a:pt x="0" y="372878"/>
              </a:lnTo>
            </a:path>
          </a:pathLst>
        </a:custGeom>
        <a:noFill/>
        <a:ln w="9525" cap="flat" cmpd="sng" algn="ctr">
          <a:solidFill>
            <a:schemeClr val="dk2">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8C895F3-EAD3-41D0-B9D8-C9B6C1494DED}">
      <dsp:nvSpPr>
        <dsp:cNvPr id="0" name=""/>
        <dsp:cNvSpPr/>
      </dsp:nvSpPr>
      <dsp:spPr>
        <a:xfrm>
          <a:off x="892063" y="1132950"/>
          <a:ext cx="3222736" cy="372878"/>
        </a:xfrm>
        <a:custGeom>
          <a:avLst/>
          <a:gdLst/>
          <a:ahLst/>
          <a:cxnLst/>
          <a:rect l="0" t="0" r="0" b="0"/>
          <a:pathLst>
            <a:path>
              <a:moveTo>
                <a:pt x="3222736" y="0"/>
              </a:moveTo>
              <a:lnTo>
                <a:pt x="3222736" y="186439"/>
              </a:lnTo>
              <a:lnTo>
                <a:pt x="0" y="186439"/>
              </a:lnTo>
              <a:lnTo>
                <a:pt x="0" y="372878"/>
              </a:lnTo>
            </a:path>
          </a:pathLst>
        </a:custGeom>
        <a:noFill/>
        <a:ln w="9525" cap="flat" cmpd="sng" algn="ctr">
          <a:solidFill>
            <a:schemeClr val="dk2">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A15FCD2-B28F-4967-9B9E-942FF7424568}">
      <dsp:nvSpPr>
        <dsp:cNvPr id="0" name=""/>
        <dsp:cNvSpPr/>
      </dsp:nvSpPr>
      <dsp:spPr>
        <a:xfrm>
          <a:off x="3226993" y="245144"/>
          <a:ext cx="1775612" cy="887806"/>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kern="1200" dirty="0" smtClean="0"/>
            <a:t>ΒΑΡΥΤΗΤΑ</a:t>
          </a:r>
          <a:endParaRPr lang="el-GR" sz="1600" kern="1200" dirty="0"/>
        </a:p>
      </dsp:txBody>
      <dsp:txXfrm>
        <a:off x="3226993" y="245144"/>
        <a:ext cx="1775612" cy="887806"/>
      </dsp:txXfrm>
    </dsp:sp>
    <dsp:sp modelId="{DE3CACE1-2BDD-4651-AB31-BFD7CBD6AD9A}">
      <dsp:nvSpPr>
        <dsp:cNvPr id="0" name=""/>
        <dsp:cNvSpPr/>
      </dsp:nvSpPr>
      <dsp:spPr>
        <a:xfrm>
          <a:off x="4256" y="1505829"/>
          <a:ext cx="1775612" cy="2335454"/>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kern="1200" dirty="0" smtClean="0"/>
            <a:t>είναι η αιτία της ύπαρξης της γης, του ήλιου και των άλλων αστρικών σωμάτων.</a:t>
          </a:r>
          <a:endParaRPr lang="el-GR" sz="1600" kern="1200" dirty="0"/>
        </a:p>
      </dsp:txBody>
      <dsp:txXfrm>
        <a:off x="4256" y="1505829"/>
        <a:ext cx="1775612" cy="2335454"/>
      </dsp:txXfrm>
    </dsp:sp>
    <dsp:sp modelId="{59E1A770-FFD3-4E7F-A223-9C0DB3EE3263}">
      <dsp:nvSpPr>
        <dsp:cNvPr id="0" name=""/>
        <dsp:cNvSpPr/>
      </dsp:nvSpPr>
      <dsp:spPr>
        <a:xfrm>
          <a:off x="2152748" y="1505829"/>
          <a:ext cx="1775612" cy="2774989"/>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kern="1200" dirty="0" smtClean="0"/>
            <a:t>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endParaRPr lang="el-GR" sz="1600" kern="1200" dirty="0"/>
        </a:p>
      </dsp:txBody>
      <dsp:txXfrm>
        <a:off x="2152748" y="1505829"/>
        <a:ext cx="1775612" cy="2774989"/>
      </dsp:txXfrm>
    </dsp:sp>
    <dsp:sp modelId="{D40EA846-984F-493E-BD68-63B200368C1B}">
      <dsp:nvSpPr>
        <dsp:cNvPr id="0" name=""/>
        <dsp:cNvSpPr/>
      </dsp:nvSpPr>
      <dsp:spPr>
        <a:xfrm>
          <a:off x="4301239" y="1505829"/>
          <a:ext cx="1775612" cy="2039939"/>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kern="1200" dirty="0" smtClean="0"/>
            <a:t> η διαφορά στο ύψος μπορεί να χρησιμεύσει σαν πίεση σε ένα υγρό όταν μιλάμε για ένα υδραγωγείο ή για έναν ιατρικό ορό. </a:t>
          </a:r>
          <a:endParaRPr lang="el-GR" sz="1600" kern="1200" dirty="0"/>
        </a:p>
      </dsp:txBody>
      <dsp:txXfrm>
        <a:off x="4301239" y="1505829"/>
        <a:ext cx="1775612" cy="2039939"/>
      </dsp:txXfrm>
    </dsp:sp>
    <dsp:sp modelId="{9EEE9680-35B4-4595-AC0C-53BD347E55D7}">
      <dsp:nvSpPr>
        <dsp:cNvPr id="0" name=""/>
        <dsp:cNvSpPr/>
      </dsp:nvSpPr>
      <dsp:spPr>
        <a:xfrm>
          <a:off x="6449730" y="1505829"/>
          <a:ext cx="1775612" cy="2198927"/>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kern="1200" dirty="0" smtClean="0"/>
            <a:t>έχουμε τη δυνατότητα να παράγουμε ηλεκτρικό ρεύμα από τα υδροηλεκτρικά εργοστάσια.</a:t>
          </a:r>
          <a:endParaRPr lang="el-GR" sz="1600" kern="1200" dirty="0"/>
        </a:p>
      </dsp:txBody>
      <dsp:txXfrm>
        <a:off x="6449730" y="1505829"/>
        <a:ext cx="1775612" cy="219892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B1847A9-180B-4814-B016-94FB8CAB5713}" type="datetimeFigureOut">
              <a:rPr lang="el-GR" smtClean="0"/>
              <a:t>22/4/2018</a:t>
            </a:fld>
            <a:endParaRPr lang="el-GR"/>
          </a:p>
        </p:txBody>
      </p:sp>
      <p:sp>
        <p:nvSpPr>
          <p:cNvPr id="4" name="Θέση υποσέλιδου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129BA49-B8AE-45AA-B9B6-ADB5281D32E9}" type="slidenum">
              <a:rPr lang="el-GR" smtClean="0"/>
              <a:t>‹#›</a:t>
            </a:fld>
            <a:endParaRPr lang="el-GR"/>
          </a:p>
        </p:txBody>
      </p:sp>
    </p:spTree>
    <p:extLst>
      <p:ext uri="{BB962C8B-B14F-4D97-AF65-F5344CB8AC3E}">
        <p14:creationId xmlns:p14="http://schemas.microsoft.com/office/powerpoint/2010/main" val="10230636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A039D8-32B8-4F26-AD8B-934428EA56F5}" type="datetimeFigureOut">
              <a:rPr lang="el-GR" smtClean="0"/>
              <a:t>22/4/2018</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1E8086-6384-4F0B-940B-FFA7854097CE}" type="slidenum">
              <a:rPr lang="el-GR" smtClean="0"/>
              <a:t>‹#›</a:t>
            </a:fld>
            <a:endParaRPr lang="el-GR"/>
          </a:p>
        </p:txBody>
      </p:sp>
    </p:spTree>
    <p:extLst>
      <p:ext uri="{BB962C8B-B14F-4D97-AF65-F5344CB8AC3E}">
        <p14:creationId xmlns:p14="http://schemas.microsoft.com/office/powerpoint/2010/main" val="4271667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dirty="0" smtClean="0"/>
              <a:t>Στυλ κύριου τίτλου</a:t>
            </a:r>
            <a:endParaRPr lang="el-GR" dirty="0"/>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F443AD32-FC74-42D7-A12D-C310103BD308}" type="datetime1">
              <a:rPr lang="el-GR" smtClean="0"/>
              <a:t>22/4/2018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dirty="0"/>
          </a:p>
        </p:txBody>
      </p:sp>
      <p:sp>
        <p:nvSpPr>
          <p:cNvPr id="6" name="Θέση αριθμού διαφάνειας 5"/>
          <p:cNvSpPr>
            <a:spLocks noGrp="1"/>
          </p:cNvSpPr>
          <p:nvPr>
            <p:ph type="sldNum" sz="quarter" idx="12"/>
          </p:nvPr>
        </p:nvSpPr>
        <p:spPr/>
        <p:txBody>
          <a:bodyPr/>
          <a:lstStyle/>
          <a:p>
            <a:fld id="{7FD89A57-487C-4348-B02C-107983777D3A}" type="slidenum">
              <a:rPr lang="el-GR" smtClean="0"/>
              <a:t>‹#›</a:t>
            </a:fld>
            <a:endParaRPr lang="el-GR"/>
          </a:p>
        </p:txBody>
      </p:sp>
    </p:spTree>
    <p:extLst>
      <p:ext uri="{BB962C8B-B14F-4D97-AF65-F5344CB8AC3E}">
        <p14:creationId xmlns:p14="http://schemas.microsoft.com/office/powerpoint/2010/main" val="277489659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61EE828-EFA2-4407-B54D-DA90874D41B2}" type="datetime1">
              <a:rPr lang="el-GR" smtClean="0"/>
              <a:t>22/4/2018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7FD89A57-487C-4348-B02C-107983777D3A}" type="slidenum">
              <a:rPr lang="el-GR" smtClean="0"/>
              <a:t>‹#›</a:t>
            </a:fld>
            <a:endParaRPr lang="el-GR"/>
          </a:p>
        </p:txBody>
      </p:sp>
    </p:spTree>
    <p:extLst>
      <p:ext uri="{BB962C8B-B14F-4D97-AF65-F5344CB8AC3E}">
        <p14:creationId xmlns:p14="http://schemas.microsoft.com/office/powerpoint/2010/main" val="911790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87E69AEA-CCB7-4AA0-BDCB-EBE14C6981F9}" type="datetime1">
              <a:rPr lang="el-GR" smtClean="0"/>
              <a:t>22/4/2018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7FD89A57-487C-4348-B02C-107983777D3A}" type="slidenum">
              <a:rPr lang="el-GR" smtClean="0"/>
              <a:t>‹#›</a:t>
            </a:fld>
            <a:endParaRPr lang="el-GR"/>
          </a:p>
        </p:txBody>
      </p:sp>
    </p:spTree>
    <p:extLst>
      <p:ext uri="{BB962C8B-B14F-4D97-AF65-F5344CB8AC3E}">
        <p14:creationId xmlns:p14="http://schemas.microsoft.com/office/powerpoint/2010/main" val="3229589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5B81B4EC-D240-4534-A08C-F4936D636DF8}" type="datetime1">
              <a:rPr lang="el-GR" smtClean="0"/>
              <a:t>22/4/2018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7FD89A57-487C-4348-B02C-107983777D3A}" type="slidenum">
              <a:rPr lang="el-GR" smtClean="0"/>
              <a:t>‹#›</a:t>
            </a:fld>
            <a:endParaRPr lang="el-GR"/>
          </a:p>
        </p:txBody>
      </p:sp>
    </p:spTree>
    <p:extLst>
      <p:ext uri="{BB962C8B-B14F-4D97-AF65-F5344CB8AC3E}">
        <p14:creationId xmlns:p14="http://schemas.microsoft.com/office/powerpoint/2010/main" val="41479440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C36E6139-0683-48ED-A258-23B5C9C83085}" type="datetime1">
              <a:rPr lang="el-GR" smtClean="0"/>
              <a:t>22/4/2018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7FD89A57-487C-4348-B02C-107983777D3A}" type="slidenum">
              <a:rPr lang="el-GR" smtClean="0"/>
              <a:t>‹#›</a:t>
            </a:fld>
            <a:endParaRPr lang="el-GR"/>
          </a:p>
        </p:txBody>
      </p:sp>
    </p:spTree>
    <p:extLst>
      <p:ext uri="{BB962C8B-B14F-4D97-AF65-F5344CB8AC3E}">
        <p14:creationId xmlns:p14="http://schemas.microsoft.com/office/powerpoint/2010/main" val="3620598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5A192E5E-81F0-496E-9955-C283C251E006}" type="datetime1">
              <a:rPr lang="el-GR" smtClean="0"/>
              <a:t>22/4/2018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7FD89A57-487C-4348-B02C-107983777D3A}" type="slidenum">
              <a:rPr lang="el-GR" smtClean="0"/>
              <a:t>‹#›</a:t>
            </a:fld>
            <a:endParaRPr lang="el-GR"/>
          </a:p>
        </p:txBody>
      </p:sp>
    </p:spTree>
    <p:extLst>
      <p:ext uri="{BB962C8B-B14F-4D97-AF65-F5344CB8AC3E}">
        <p14:creationId xmlns:p14="http://schemas.microsoft.com/office/powerpoint/2010/main" val="1023610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5C19DE98-7710-4EE9-B13F-86E67EEC502C}" type="datetime1">
              <a:rPr lang="el-GR" smtClean="0"/>
              <a:t>22/4/2018</a:t>
            </a:fld>
            <a:endParaRPr lang="el-GR"/>
          </a:p>
        </p:txBody>
      </p:sp>
      <p:sp>
        <p:nvSpPr>
          <p:cNvPr id="8" name="Θέση υποσέλιδου 7"/>
          <p:cNvSpPr>
            <a:spLocks noGrp="1"/>
          </p:cNvSpPr>
          <p:nvPr>
            <p:ph type="ftr" sz="quarter" idx="11"/>
          </p:nvPr>
        </p:nvSpPr>
        <p:spPr/>
        <p:txBody>
          <a:bodyPr/>
          <a:lstStyle/>
          <a:p>
            <a:r>
              <a:rPr lang="el-GR" smtClean="0"/>
              <a:t>Η βαρύτητα</a:t>
            </a:r>
            <a:endParaRPr lang="el-GR"/>
          </a:p>
        </p:txBody>
      </p:sp>
      <p:sp>
        <p:nvSpPr>
          <p:cNvPr id="9" name="Θέση αριθμού διαφάνειας 8"/>
          <p:cNvSpPr>
            <a:spLocks noGrp="1"/>
          </p:cNvSpPr>
          <p:nvPr>
            <p:ph type="sldNum" sz="quarter" idx="12"/>
          </p:nvPr>
        </p:nvSpPr>
        <p:spPr/>
        <p:txBody>
          <a:bodyPr/>
          <a:lstStyle/>
          <a:p>
            <a:fld id="{7FD89A57-487C-4348-B02C-107983777D3A}" type="slidenum">
              <a:rPr lang="el-GR" smtClean="0"/>
              <a:t>‹#›</a:t>
            </a:fld>
            <a:endParaRPr lang="el-GR"/>
          </a:p>
        </p:txBody>
      </p:sp>
    </p:spTree>
    <p:extLst>
      <p:ext uri="{BB962C8B-B14F-4D97-AF65-F5344CB8AC3E}">
        <p14:creationId xmlns:p14="http://schemas.microsoft.com/office/powerpoint/2010/main" val="3191653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49163B57-70BF-419A-8B33-8F152D1EE709}" type="datetime1">
              <a:rPr lang="el-GR" smtClean="0"/>
              <a:t>22/4/2018</a:t>
            </a:fld>
            <a:endParaRPr lang="el-GR"/>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7FD89A57-487C-4348-B02C-107983777D3A}" type="slidenum">
              <a:rPr lang="el-GR" smtClean="0"/>
              <a:t>‹#›</a:t>
            </a:fld>
            <a:endParaRPr lang="el-GR"/>
          </a:p>
        </p:txBody>
      </p:sp>
    </p:spTree>
    <p:extLst>
      <p:ext uri="{BB962C8B-B14F-4D97-AF65-F5344CB8AC3E}">
        <p14:creationId xmlns:p14="http://schemas.microsoft.com/office/powerpoint/2010/main" val="3883302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C2B64240-7F02-47EF-8037-322B03869C54}" type="datetime1">
              <a:rPr lang="el-GR" smtClean="0"/>
              <a:t>22/4/2018</a:t>
            </a:fld>
            <a:endParaRPr lang="el-GR"/>
          </a:p>
        </p:txBody>
      </p:sp>
      <p:sp>
        <p:nvSpPr>
          <p:cNvPr id="3" name="Θέση υποσέλιδου 2"/>
          <p:cNvSpPr>
            <a:spLocks noGrp="1"/>
          </p:cNvSpPr>
          <p:nvPr>
            <p:ph type="ftr" sz="quarter" idx="11"/>
          </p:nvPr>
        </p:nvSpPr>
        <p:spPr/>
        <p:txBody>
          <a:bodyPr/>
          <a:lstStyle/>
          <a:p>
            <a:r>
              <a:rPr lang="el-GR" smtClean="0"/>
              <a:t>Η βαρύτητα</a:t>
            </a:r>
            <a:endParaRPr lang="el-GR"/>
          </a:p>
        </p:txBody>
      </p:sp>
      <p:sp>
        <p:nvSpPr>
          <p:cNvPr id="4" name="Θέση αριθμού διαφάνειας 3"/>
          <p:cNvSpPr>
            <a:spLocks noGrp="1"/>
          </p:cNvSpPr>
          <p:nvPr>
            <p:ph type="sldNum" sz="quarter" idx="12"/>
          </p:nvPr>
        </p:nvSpPr>
        <p:spPr/>
        <p:txBody>
          <a:bodyPr/>
          <a:lstStyle/>
          <a:p>
            <a:fld id="{7FD89A57-487C-4348-B02C-107983777D3A}" type="slidenum">
              <a:rPr lang="el-GR" smtClean="0"/>
              <a:t>‹#›</a:t>
            </a:fld>
            <a:endParaRPr lang="el-GR"/>
          </a:p>
        </p:txBody>
      </p:sp>
    </p:spTree>
    <p:extLst>
      <p:ext uri="{BB962C8B-B14F-4D97-AF65-F5344CB8AC3E}">
        <p14:creationId xmlns:p14="http://schemas.microsoft.com/office/powerpoint/2010/main" val="3417323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2ADE4020-1D07-4D11-97C8-3CAC7963451F}" type="datetime1">
              <a:rPr lang="el-GR" smtClean="0"/>
              <a:t>22/4/2018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7FD89A57-487C-4348-B02C-107983777D3A}" type="slidenum">
              <a:rPr lang="el-GR" smtClean="0"/>
              <a:t>‹#›</a:t>
            </a:fld>
            <a:endParaRPr lang="el-GR"/>
          </a:p>
        </p:txBody>
      </p:sp>
    </p:spTree>
    <p:extLst>
      <p:ext uri="{BB962C8B-B14F-4D97-AF65-F5344CB8AC3E}">
        <p14:creationId xmlns:p14="http://schemas.microsoft.com/office/powerpoint/2010/main" val="39194721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8B7A3535-D629-42E8-9E39-D7AFCAFB9620}" type="datetime1">
              <a:rPr lang="el-GR" smtClean="0"/>
              <a:t>22/4/2018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7FD89A57-487C-4348-B02C-107983777D3A}" type="slidenum">
              <a:rPr lang="el-GR" smtClean="0"/>
              <a:t>‹#›</a:t>
            </a:fld>
            <a:endParaRPr lang="el-GR"/>
          </a:p>
        </p:txBody>
      </p:sp>
    </p:spTree>
    <p:extLst>
      <p:ext uri="{BB962C8B-B14F-4D97-AF65-F5344CB8AC3E}">
        <p14:creationId xmlns:p14="http://schemas.microsoft.com/office/powerpoint/2010/main" val="2685575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0" y="0"/>
            <a:ext cx="9144000" cy="1417638"/>
          </a:xfrm>
          <a:prstGeom prst="rect">
            <a:avLst/>
          </a:prstGeom>
          <a:solidFill>
            <a:schemeClr val="bg1"/>
          </a:solidFill>
        </p:spPr>
        <p:txBody>
          <a:bodyPr vert="horz" lIns="91440" tIns="45720" rIns="91440" bIns="45720" rtlCol="0" anchor="ctr">
            <a:normAutofit/>
          </a:bodyPr>
          <a:lstStyle/>
          <a:p>
            <a:r>
              <a:rPr lang="el-GR" dirty="0" smtClean="0"/>
              <a:t>Στυλ κύριου τίτλου</a:t>
            </a:r>
            <a:endParaRPr lang="el-GR" dirty="0"/>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251520" y="646650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FB30F9-AE7C-4A9E-A478-269FDA0EF271}" type="datetime1">
              <a:rPr lang="el-GR" smtClean="0"/>
              <a:t>22/4/2018</a:t>
            </a:fld>
            <a:endParaRPr lang="el-GR" dirty="0"/>
          </a:p>
        </p:txBody>
      </p:sp>
      <p:sp>
        <p:nvSpPr>
          <p:cNvPr id="5" name="Θέση υποσέλιδου 4"/>
          <p:cNvSpPr>
            <a:spLocks noGrp="1"/>
          </p:cNvSpPr>
          <p:nvPr>
            <p:ph type="ftr" sz="quarter" idx="3"/>
          </p:nvPr>
        </p:nvSpPr>
        <p:spPr>
          <a:xfrm>
            <a:off x="1656184" y="6381328"/>
            <a:ext cx="223224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dirty="0" smtClean="0"/>
              <a:t>Η βαρύτητα</a:t>
            </a:r>
            <a:endParaRPr lang="el-GR" dirty="0"/>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D89A57-487C-4348-B02C-107983777D3A}" type="slidenum">
              <a:rPr lang="el-GR" smtClean="0"/>
              <a:t>‹#›</a:t>
            </a:fld>
            <a:endParaRPr lang="el-GR"/>
          </a:p>
        </p:txBody>
      </p:sp>
      <p:pic>
        <p:nvPicPr>
          <p:cNvPr id="7" name="Εικόνα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5586536"/>
            <a:ext cx="1656184" cy="1268759"/>
          </a:xfrm>
          <a:prstGeom prst="rect">
            <a:avLst/>
          </a:prstGeom>
        </p:spPr>
      </p:pic>
    </p:spTree>
    <p:extLst>
      <p:ext uri="{BB962C8B-B14F-4D97-AF65-F5344CB8AC3E}">
        <p14:creationId xmlns:p14="http://schemas.microsoft.com/office/powerpoint/2010/main" val="927197140"/>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smtClean="0"/>
              <a:t>ΒΑΡΥΤΗΤΑ (ΧΡΟΝΟΣ)</a:t>
            </a:r>
            <a:endParaRPr lang="el-GR" dirty="0"/>
          </a:p>
        </p:txBody>
      </p:sp>
      <p:sp>
        <p:nvSpPr>
          <p:cNvPr id="3" name="Υπότιτλος 2"/>
          <p:cNvSpPr>
            <a:spLocks noGrp="1"/>
          </p:cNvSpPr>
          <p:nvPr>
            <p:ph type="subTitle" idx="1"/>
          </p:nvPr>
        </p:nvSpPr>
        <p:spPr/>
        <p:txBody>
          <a:bodyPr/>
          <a:lstStyle/>
          <a:p>
            <a:r>
              <a:rPr lang="el-GR" dirty="0" smtClean="0"/>
              <a:t>ΜΠΟΜΠΑ ΜΑΡΙΑΝΘΗ </a:t>
            </a:r>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dirty="0"/>
          </a:p>
        </p:txBody>
      </p:sp>
      <p:sp>
        <p:nvSpPr>
          <p:cNvPr id="5" name="Θέση αριθμού διαφάνειας 4"/>
          <p:cNvSpPr>
            <a:spLocks noGrp="1"/>
          </p:cNvSpPr>
          <p:nvPr>
            <p:ph type="sldNum" sz="quarter" idx="12"/>
          </p:nvPr>
        </p:nvSpPr>
        <p:spPr/>
        <p:txBody>
          <a:bodyPr/>
          <a:lstStyle/>
          <a:p>
            <a:fld id="{7FD89A57-487C-4348-B02C-107983777D3A}" type="slidenum">
              <a:rPr lang="el-GR" smtClean="0"/>
              <a:t>1</a:t>
            </a:fld>
            <a:endParaRPr lang="el-GR"/>
          </a:p>
        </p:txBody>
      </p:sp>
      <p:pic>
        <p:nvPicPr>
          <p:cNvPr id="6" name="Εικόνα 5"/>
          <p:cNvPicPr>
            <a:picLocks noChangeAspect="1"/>
          </p:cNvPicPr>
          <p:nvPr/>
        </p:nvPicPr>
        <p:blipFill rotWithShape="1">
          <a:blip r:embed="rId2">
            <a:extLst>
              <a:ext uri="{28A0092B-C50C-407E-A947-70E740481C1C}">
                <a14:useLocalDpi xmlns:a14="http://schemas.microsoft.com/office/drawing/2010/main" val="0"/>
              </a:ext>
            </a:extLst>
          </a:blip>
          <a:srcRect l="9134" t="14545" r="9134"/>
          <a:stretch/>
        </p:blipFill>
        <p:spPr>
          <a:xfrm>
            <a:off x="5649" y="9663"/>
            <a:ext cx="1355023" cy="1619137"/>
          </a:xfrm>
          <a:prstGeom prst="rect">
            <a:avLst/>
          </a:prstGeom>
        </p:spPr>
      </p:pic>
      <p:sp>
        <p:nvSpPr>
          <p:cNvPr id="7" name="TextBox 6"/>
          <p:cNvSpPr txBox="1"/>
          <p:nvPr/>
        </p:nvSpPr>
        <p:spPr>
          <a:xfrm>
            <a:off x="1360672" y="13823"/>
            <a:ext cx="3672408" cy="646331"/>
          </a:xfrm>
          <a:prstGeom prst="rect">
            <a:avLst/>
          </a:prstGeom>
          <a:noFill/>
        </p:spPr>
        <p:txBody>
          <a:bodyPr wrap="square" rtlCol="0">
            <a:spAutoFit/>
          </a:bodyPr>
          <a:lstStyle/>
          <a:p>
            <a:r>
              <a:rPr lang="el-GR" i="1" dirty="0" smtClean="0"/>
              <a:t>Παιδαγωγικό Τμήμα Δημοτικής Εκπαίδευσης</a:t>
            </a:r>
            <a:endParaRPr lang="el-GR" i="1" dirty="0"/>
          </a:p>
        </p:txBody>
      </p:sp>
    </p:spTree>
    <p:extLst>
      <p:ext uri="{BB962C8B-B14F-4D97-AF65-F5344CB8AC3E}">
        <p14:creationId xmlns:p14="http://schemas.microsoft.com/office/powerpoint/2010/main" val="41633124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Η βαρύτητα</a:t>
            </a:r>
            <a:endParaRPr lang="el-GR" dirty="0"/>
          </a:p>
        </p:txBody>
      </p:sp>
      <p:sp>
        <p:nvSpPr>
          <p:cNvPr id="3" name="Θέση περιεχομένου 2"/>
          <p:cNvSpPr>
            <a:spLocks noGrp="1"/>
          </p:cNvSpPr>
          <p:nvPr>
            <p:ph idx="1"/>
          </p:nvPr>
        </p:nvSpPr>
        <p:spPr/>
        <p:txBody>
          <a:bodyPr>
            <a:normAutofit fontScale="92500" lnSpcReduction="20000"/>
          </a:bodyPr>
          <a:lstStyle/>
          <a:p>
            <a:r>
              <a:rPr lang="el-GR" dirty="0" smtClean="0"/>
              <a:t>Στη φυσική, βαρύτητα ονομάζεται η ιδιότητα των υλικών σωμάτων να έλκουν και να έλκονται αμοιβαία με άλλα υλικά σώματα. Τα </a:t>
            </a:r>
            <a:r>
              <a:rPr lang="el-GR" dirty="0" err="1" smtClean="0"/>
              <a:t>ελκόμενα</a:t>
            </a:r>
            <a:r>
              <a:rPr lang="el-GR"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7FD89A57-487C-4348-B02C-107983777D3A}" type="slidenum">
              <a:rPr lang="el-GR" smtClean="0"/>
              <a:t>2</a:t>
            </a:fld>
            <a:endParaRPr lang="el-G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331640" cy="159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1"/>
            <a:ext cx="3724275" cy="76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16780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      Ποιος ανακάλυψε τη βαρύτητα</a:t>
            </a:r>
            <a:endParaRPr lang="el-GR" dirty="0"/>
          </a:p>
        </p:txBody>
      </p:sp>
      <p:sp>
        <p:nvSpPr>
          <p:cNvPr id="3" name="Θέση περιεχομένου 2"/>
          <p:cNvSpPr>
            <a:spLocks noGrp="1"/>
          </p:cNvSpPr>
          <p:nvPr>
            <p:ph idx="1"/>
          </p:nvPr>
        </p:nvSpPr>
        <p:spPr/>
        <p:txBody>
          <a:bodyPr>
            <a:normAutofit fontScale="77500" lnSpcReduction="20000"/>
          </a:bodyPr>
          <a:lstStyle/>
          <a:p>
            <a:r>
              <a:rPr lang="el-GR" dirty="0" smtClean="0"/>
              <a:t>Το 1687 ο Άγγλος μαθηματικός Σερ Ισαάκ Νεύτων (</a:t>
            </a:r>
            <a:r>
              <a:rPr lang="el-GR" dirty="0" err="1" smtClean="0"/>
              <a:t>Sir</a:t>
            </a:r>
            <a:r>
              <a:rPr lang="el-GR" dirty="0" smtClean="0"/>
              <a:t> </a:t>
            </a:r>
            <a:r>
              <a:rPr lang="el-GR" dirty="0" err="1" smtClean="0"/>
              <a:t>Isaac</a:t>
            </a:r>
            <a:r>
              <a:rPr lang="el-GR" dirty="0" smtClean="0"/>
              <a:t> </a:t>
            </a:r>
            <a:r>
              <a:rPr lang="el-GR" dirty="0" err="1" smtClean="0"/>
              <a:t>Newton</a:t>
            </a:r>
            <a:r>
              <a:rPr lang="el-GR" dirty="0" smtClean="0"/>
              <a:t>) δημοσίευσε το διάσημο έργο του "</a:t>
            </a:r>
            <a:r>
              <a:rPr lang="el-GR" dirty="0" err="1" smtClean="0"/>
              <a:t>Principia</a:t>
            </a:r>
            <a:r>
              <a:rPr lang="el-GR"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p>
          <a:p>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7FD89A57-487C-4348-B02C-107983777D3A}" type="slidenum">
              <a:rPr lang="el-GR" smtClean="0"/>
              <a:t>3</a:t>
            </a:fld>
            <a:endParaRPr lang="el-G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6134"/>
            <a:ext cx="1298313" cy="1550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34636"/>
            <a:ext cx="3724275" cy="76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92421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        Πως μας επηρεάζει η βαρύτητα;</a:t>
            </a:r>
            <a:endParaRPr lang="el-GR"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val="363763438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7FD89A57-487C-4348-B02C-107983777D3A}" type="slidenum">
              <a:rPr lang="el-GR" smtClean="0"/>
              <a:t>4</a:t>
            </a:fld>
            <a:endParaRPr lang="el-GR"/>
          </a:p>
        </p:txBody>
      </p:sp>
      <p:pic>
        <p:nvPicPr>
          <p:cNvPr id="512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 y="4371"/>
            <a:ext cx="1331639" cy="159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65217" y="-47726"/>
            <a:ext cx="3724275" cy="76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07576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Η βαρύτητα στη σελήνη</a:t>
            </a:r>
            <a:endParaRPr lang="el-GR" dirty="0"/>
          </a:p>
        </p:txBody>
      </p:sp>
      <p:sp>
        <p:nvSpPr>
          <p:cNvPr id="3" name="Θέση περιεχομένου 2"/>
          <p:cNvSpPr>
            <a:spLocks noGrp="1"/>
          </p:cNvSpPr>
          <p:nvPr>
            <p:ph idx="1"/>
          </p:nvPr>
        </p:nvSpPr>
        <p:spPr/>
        <p:txBody>
          <a:bodyPr>
            <a:normAutofit fontScale="85000" lnSpcReduction="20000"/>
          </a:bodyPr>
          <a:lstStyle/>
          <a:p>
            <a:r>
              <a:rPr lang="el-GR" dirty="0" smtClean="0"/>
              <a:t>Η βαρύτητα της Σελήνης παραμορφώνει το σχήμα της Γης, με αποτέλεσμα τις παλίρροιες. Με τον ίδιο τρόπο, η ισχυρότερη βαρύτητα της Γης παραμορφώνει τη Σελήνη, δημιουργώντας ένα πετρώδες «εξόγκωμα» που βλέπει προς εμάς. Αυτό το «εξόγκωμα» λειτούργησε σαν φρένο, επιβραδύνοντας την περιστροφή της Σελήνης γύρω από τον άξονά της, μέχρι που έφτασε το σημερινό της ρυθμό, με αποτέλεσμα η «πλημμυρίδα» να βλέπει πάντα προς τη μεριά μας. </a:t>
            </a:r>
            <a:r>
              <a:rPr lang="el-GR" dirty="0" err="1" smtClean="0"/>
              <a:t>Οταν</a:t>
            </a:r>
            <a:r>
              <a:rPr lang="el-GR" dirty="0" smtClean="0"/>
              <a:t> συνέβη αυτό πριν περίπου 4 δισεκατομμύρια χρόνια, το φεγγάρι «κλειδώθηκε παλιρροϊκά» και διατήρησε το ίδιο «πρόσωπο» έκτοτε.</a:t>
            </a:r>
          </a:p>
          <a:p>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7FD89A57-487C-4348-B02C-107983777D3A}" type="slidenum">
              <a:rPr lang="el-GR" smtClean="0"/>
              <a:t>5</a:t>
            </a:fld>
            <a:endParaRPr lang="el-G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253"/>
            <a:ext cx="1341759" cy="1602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49182"/>
            <a:ext cx="3724275" cy="76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50286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 Επίλογος</a:t>
            </a:r>
            <a:endParaRPr lang="el-GR" dirty="0"/>
          </a:p>
        </p:txBody>
      </p:sp>
      <p:sp>
        <p:nvSpPr>
          <p:cNvPr id="3" name="Θέση περιεχομένου 2"/>
          <p:cNvSpPr>
            <a:spLocks noGrp="1"/>
          </p:cNvSpPr>
          <p:nvPr>
            <p:ph idx="1"/>
          </p:nvPr>
        </p:nvSpPr>
        <p:spPr/>
        <p:txBody>
          <a:bodyPr/>
          <a:lstStyle/>
          <a:p>
            <a:endParaRPr lang="el-GR" dirty="0" smtClean="0"/>
          </a:p>
          <a:p>
            <a:r>
              <a:rPr lang="el-GR" dirty="0" smtClean="0"/>
              <a:t>Σας ευχαριστώ!!!</a:t>
            </a:r>
          </a:p>
          <a:p>
            <a:pPr marL="0" indent="0">
              <a:buNone/>
            </a:pPr>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7FD89A57-487C-4348-B02C-107983777D3A}" type="slidenum">
              <a:rPr lang="el-GR" smtClean="0"/>
              <a:t>6</a:t>
            </a:fld>
            <a:endParaRPr lang="el-G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71" y="0"/>
            <a:ext cx="1470185" cy="1755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8518" y="22207"/>
            <a:ext cx="3724275" cy="76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Εικόνα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55776" y="3068960"/>
            <a:ext cx="4392487" cy="2319139"/>
          </a:xfrm>
          <a:prstGeom prst="rect">
            <a:avLst/>
          </a:prstGeom>
        </p:spPr>
      </p:pic>
    </p:spTree>
    <p:extLst>
      <p:ext uri="{BB962C8B-B14F-4D97-AF65-F5344CB8AC3E}">
        <p14:creationId xmlns:p14="http://schemas.microsoft.com/office/powerpoint/2010/main" val="52979568"/>
      </p:ext>
    </p:extLst>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458</Words>
  <Application>Microsoft Office PowerPoint</Application>
  <PresentationFormat>Προβολή στην οθόνη (4:3)</PresentationFormat>
  <Paragraphs>30</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ΒΑΡΥΤΗΤΑ (ΧΡΟΝΟΣ)</vt:lpstr>
      <vt:lpstr>Η βαρύτητα</vt:lpstr>
      <vt:lpstr>      Ποιος ανακάλυψε τη βαρύτητα</vt:lpstr>
      <vt:lpstr>        Πως μας επηρεάζει η βαρύτητα;</vt:lpstr>
      <vt:lpstr>Η βαρύτητα στη σελήνη</vt:lpstr>
      <vt:lpstr> Επίλογος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ΒΑΡΥΤΗΤΑ (ΧΡΟΝΟΣ)</dc:title>
  <dc:creator>ΜΠΟΜΠΑ ΜΑΡΙΑΝΘΗ</dc:creator>
  <cp:lastModifiedBy>ΜΠΟΜΠΑ ΜΑΡΙΑΝΘΗ</cp:lastModifiedBy>
  <cp:revision>4</cp:revision>
  <dcterms:created xsi:type="dcterms:W3CDTF">2018-04-22T16:30:33Z</dcterms:created>
  <dcterms:modified xsi:type="dcterms:W3CDTF">2018-04-22T17:10:21Z</dcterms:modified>
</cp:coreProperties>
</file>